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82" r:id="rId12"/>
    <p:sldId id="277" r:id="rId13"/>
    <p:sldId id="278" r:id="rId14"/>
    <p:sldId id="283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Signals</a:t>
            </a:r>
            <a:endParaRPr lang="ar-EG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Dr. Michael </a:t>
            </a:r>
            <a:r>
              <a:rPr lang="en-US" sz="3200" b="1" dirty="0" err="1" smtClean="0"/>
              <a:t>Nasief</a:t>
            </a:r>
            <a:endParaRPr lang="ar-EG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4" y="685800"/>
            <a:ext cx="8510336" cy="550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7039341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514600"/>
            <a:ext cx="857431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505200"/>
            <a:ext cx="5967977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114800"/>
            <a:ext cx="872701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91" y="685800"/>
            <a:ext cx="8916763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55" y="609600"/>
            <a:ext cx="9074685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1" y="4724400"/>
            <a:ext cx="5486400" cy="88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199"/>
            <a:ext cx="6553200" cy="407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609600"/>
            <a:ext cx="5486400" cy="88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019800"/>
            <a:ext cx="915735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" y="533400"/>
            <a:ext cx="890246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262" y="838200"/>
            <a:ext cx="8494584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/>
              <a:t>Lec</a:t>
            </a:r>
            <a:r>
              <a:rPr lang="en-US" sz="7200" dirty="0" smtClean="0"/>
              <a:t> </a:t>
            </a:r>
            <a:r>
              <a:rPr lang="ar-EG" sz="7200" dirty="0" smtClean="0"/>
              <a:t>3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Systems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983" y="533400"/>
            <a:ext cx="8950036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870769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26296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07" y="609600"/>
            <a:ext cx="873887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636" y="685800"/>
            <a:ext cx="873686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469" y="685800"/>
            <a:ext cx="876506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839624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814</TotalTime>
  <Words>8</Words>
  <Application>Microsoft Office PowerPoint</Application>
  <PresentationFormat>On-screen Show (4:3)</PresentationFormat>
  <Paragraphs>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Signals</vt:lpstr>
      <vt:lpstr>Lec 3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Kataleeen BolBol</dc:creator>
  <cp:lastModifiedBy>Kataleeen BolBol</cp:lastModifiedBy>
  <cp:revision>37</cp:revision>
  <dcterms:created xsi:type="dcterms:W3CDTF">2006-08-16T00:00:00Z</dcterms:created>
  <dcterms:modified xsi:type="dcterms:W3CDTF">2016-02-28T12:49:10Z</dcterms:modified>
</cp:coreProperties>
</file>